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Lst>
  <p:sldSz cx="12192000" cy="6858000"/>
  <p:notesSz cx="6858000" cy="9144000"/>
  <p:defaultText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B2129"/>
    <a:srgbClr val="132B4F"/>
    <a:srgbClr val="2A3A8E"/>
    <a:srgbClr val="FEF4E9"/>
    <a:srgbClr val="F9A01F"/>
    <a:srgbClr val="0097C0"/>
    <a:srgbClr val="64CCF2"/>
    <a:srgbClr val="2B3D8E"/>
    <a:srgbClr val="2C2461"/>
    <a:srgbClr val="BA3B9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94"/>
  </p:normalViewPr>
  <p:slideViewPr>
    <p:cSldViewPr snapToGrid="0">
      <p:cViewPr varScale="1">
        <p:scale>
          <a:sx n="121" d="100"/>
          <a:sy n="121" d="100"/>
        </p:scale>
        <p:origin x="72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0801-B80C-AFBC-0B48-2FF5B9D0103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RO"/>
          </a:p>
        </p:txBody>
      </p:sp>
      <p:sp>
        <p:nvSpPr>
          <p:cNvPr id="3" name="Subtitle 2">
            <a:extLst>
              <a:ext uri="{FF2B5EF4-FFF2-40B4-BE49-F238E27FC236}">
                <a16:creationId xmlns:a16="http://schemas.microsoft.com/office/drawing/2014/main" id="{1F8F4489-DDF2-889F-2FF0-58E6FB75F0D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RO"/>
          </a:p>
        </p:txBody>
      </p:sp>
      <p:sp>
        <p:nvSpPr>
          <p:cNvPr id="4" name="Date Placeholder 3">
            <a:extLst>
              <a:ext uri="{FF2B5EF4-FFF2-40B4-BE49-F238E27FC236}">
                <a16:creationId xmlns:a16="http://schemas.microsoft.com/office/drawing/2014/main" id="{315A882D-3492-683D-7733-9E461CBA9A69}"/>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5" name="Footer Placeholder 4">
            <a:extLst>
              <a:ext uri="{FF2B5EF4-FFF2-40B4-BE49-F238E27FC236}">
                <a16:creationId xmlns:a16="http://schemas.microsoft.com/office/drawing/2014/main" id="{21B35AE5-3BEF-9FD9-5F96-AA843D52BC36}"/>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6C59E0C8-E019-3E5D-AF88-807D9EA6633C}"/>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2037053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51698-AE76-7C37-5027-365E8C3036AF}"/>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6DC21A53-820F-A0D7-55F9-9B2668DF309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6EA7B16A-B1F3-493C-A998-DD92A3A36E55}"/>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5" name="Footer Placeholder 4">
            <a:extLst>
              <a:ext uri="{FF2B5EF4-FFF2-40B4-BE49-F238E27FC236}">
                <a16:creationId xmlns:a16="http://schemas.microsoft.com/office/drawing/2014/main" id="{29D94FB8-A4E6-E4C4-AC43-6E84A1EAF660}"/>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E48D1A99-1428-93C4-B1FE-8FAAAB75B203}"/>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23453231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D8D3D-7D6B-A3E0-F777-0567A7C14DE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RO"/>
          </a:p>
        </p:txBody>
      </p:sp>
      <p:sp>
        <p:nvSpPr>
          <p:cNvPr id="3" name="Text Placeholder 2">
            <a:extLst>
              <a:ext uri="{FF2B5EF4-FFF2-40B4-BE49-F238E27FC236}">
                <a16:creationId xmlns:a16="http://schemas.microsoft.com/office/drawing/2014/main" id="{76F72887-9A71-83E0-70F6-41F7692F2EA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9EAF579F-FD0A-A144-8D3A-5B1534626F52}"/>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5" name="Footer Placeholder 4">
            <a:extLst>
              <a:ext uri="{FF2B5EF4-FFF2-40B4-BE49-F238E27FC236}">
                <a16:creationId xmlns:a16="http://schemas.microsoft.com/office/drawing/2014/main" id="{B9D6735F-7A53-FA2A-5686-C6D99527A7A2}"/>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9D6D19DD-A86C-8DE6-A5B5-46E3438BFC4F}"/>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4258703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9B762-1128-089B-5339-43F8CBCD9886}"/>
              </a:ext>
            </a:extLst>
          </p:cNvPr>
          <p:cNvSpPr>
            <a:spLocks noGrp="1"/>
          </p:cNvSpPr>
          <p:nvPr>
            <p:ph type="title"/>
          </p:nvPr>
        </p:nvSpPr>
        <p:spPr/>
        <p:txBody>
          <a:bodyPr/>
          <a:lstStyle/>
          <a:p>
            <a:r>
              <a:rPr lang="en-GB"/>
              <a:t>Click to edit Master title style</a:t>
            </a:r>
            <a:endParaRPr lang="en-RO"/>
          </a:p>
        </p:txBody>
      </p:sp>
      <p:sp>
        <p:nvSpPr>
          <p:cNvPr id="3" name="Content Placeholder 2">
            <a:extLst>
              <a:ext uri="{FF2B5EF4-FFF2-40B4-BE49-F238E27FC236}">
                <a16:creationId xmlns:a16="http://schemas.microsoft.com/office/drawing/2014/main" id="{5F014A58-075C-23D4-29D5-C1837290A7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Content Placeholder 3">
            <a:extLst>
              <a:ext uri="{FF2B5EF4-FFF2-40B4-BE49-F238E27FC236}">
                <a16:creationId xmlns:a16="http://schemas.microsoft.com/office/drawing/2014/main" id="{ED3B68B1-892A-2C16-3BED-0084A722B8BA}"/>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Date Placeholder 4">
            <a:extLst>
              <a:ext uri="{FF2B5EF4-FFF2-40B4-BE49-F238E27FC236}">
                <a16:creationId xmlns:a16="http://schemas.microsoft.com/office/drawing/2014/main" id="{8BBB4EA8-9A83-FAC3-688B-6A5997037A20}"/>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6" name="Footer Placeholder 5">
            <a:extLst>
              <a:ext uri="{FF2B5EF4-FFF2-40B4-BE49-F238E27FC236}">
                <a16:creationId xmlns:a16="http://schemas.microsoft.com/office/drawing/2014/main" id="{B0659BCA-7AAE-221E-ECD1-141C8309572F}"/>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FEAF5503-A38A-403F-AB67-1137BE3CD875}"/>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197241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D7AC92-BC59-2925-AFDF-01914097E9D7}"/>
              </a:ext>
            </a:extLst>
          </p:cNvPr>
          <p:cNvSpPr>
            <a:spLocks noGrp="1"/>
          </p:cNvSpPr>
          <p:nvPr>
            <p:ph type="title"/>
          </p:nvPr>
        </p:nvSpPr>
        <p:spPr>
          <a:xfrm>
            <a:off x="839788" y="365125"/>
            <a:ext cx="10515600" cy="1325563"/>
          </a:xfrm>
        </p:spPr>
        <p:txBody>
          <a:bodyPr/>
          <a:lstStyle/>
          <a:p>
            <a:r>
              <a:rPr lang="en-GB"/>
              <a:t>Click to edit Master title style</a:t>
            </a:r>
            <a:endParaRPr lang="en-RO"/>
          </a:p>
        </p:txBody>
      </p:sp>
      <p:sp>
        <p:nvSpPr>
          <p:cNvPr id="3" name="Text Placeholder 2">
            <a:extLst>
              <a:ext uri="{FF2B5EF4-FFF2-40B4-BE49-F238E27FC236}">
                <a16:creationId xmlns:a16="http://schemas.microsoft.com/office/drawing/2014/main" id="{CB6B0582-A473-ADDF-08BE-106D12D4EFF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3270095-6976-64CC-8443-C89582FBF51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5" name="Text Placeholder 4">
            <a:extLst>
              <a:ext uri="{FF2B5EF4-FFF2-40B4-BE49-F238E27FC236}">
                <a16:creationId xmlns:a16="http://schemas.microsoft.com/office/drawing/2014/main" id="{E209318D-E7CA-AA73-8792-A12A136EC5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6A1FEC-17F4-00A6-BC7D-9F37B225B7C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7" name="Date Placeholder 6">
            <a:extLst>
              <a:ext uri="{FF2B5EF4-FFF2-40B4-BE49-F238E27FC236}">
                <a16:creationId xmlns:a16="http://schemas.microsoft.com/office/drawing/2014/main" id="{45BD27A5-A85C-C5F9-409D-1293EF0A3E0D}"/>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8" name="Footer Placeholder 7">
            <a:extLst>
              <a:ext uri="{FF2B5EF4-FFF2-40B4-BE49-F238E27FC236}">
                <a16:creationId xmlns:a16="http://schemas.microsoft.com/office/drawing/2014/main" id="{0513A83D-205F-72BC-34AC-F16915475E7A}"/>
              </a:ext>
            </a:extLst>
          </p:cNvPr>
          <p:cNvSpPr>
            <a:spLocks noGrp="1"/>
          </p:cNvSpPr>
          <p:nvPr>
            <p:ph type="ftr" sz="quarter" idx="11"/>
          </p:nvPr>
        </p:nvSpPr>
        <p:spPr/>
        <p:txBody>
          <a:bodyPr/>
          <a:lstStyle/>
          <a:p>
            <a:endParaRPr lang="en-RO"/>
          </a:p>
        </p:txBody>
      </p:sp>
      <p:sp>
        <p:nvSpPr>
          <p:cNvPr id="9" name="Slide Number Placeholder 8">
            <a:extLst>
              <a:ext uri="{FF2B5EF4-FFF2-40B4-BE49-F238E27FC236}">
                <a16:creationId xmlns:a16="http://schemas.microsoft.com/office/drawing/2014/main" id="{5DE46F0E-34A8-C7B0-900C-729B190E97A3}"/>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21164780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2B3E2-644A-27A5-468C-9F5D9F9F13B7}"/>
              </a:ext>
            </a:extLst>
          </p:cNvPr>
          <p:cNvSpPr>
            <a:spLocks noGrp="1"/>
          </p:cNvSpPr>
          <p:nvPr>
            <p:ph type="title"/>
          </p:nvPr>
        </p:nvSpPr>
        <p:spPr/>
        <p:txBody>
          <a:bodyPr/>
          <a:lstStyle/>
          <a:p>
            <a:r>
              <a:rPr lang="en-GB"/>
              <a:t>Click to edit Master title style</a:t>
            </a:r>
            <a:endParaRPr lang="en-RO"/>
          </a:p>
        </p:txBody>
      </p:sp>
      <p:sp>
        <p:nvSpPr>
          <p:cNvPr id="3" name="Date Placeholder 2">
            <a:extLst>
              <a:ext uri="{FF2B5EF4-FFF2-40B4-BE49-F238E27FC236}">
                <a16:creationId xmlns:a16="http://schemas.microsoft.com/office/drawing/2014/main" id="{32F4DECA-8FEE-0A26-0AA4-031999370AF9}"/>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4" name="Footer Placeholder 3">
            <a:extLst>
              <a:ext uri="{FF2B5EF4-FFF2-40B4-BE49-F238E27FC236}">
                <a16:creationId xmlns:a16="http://schemas.microsoft.com/office/drawing/2014/main" id="{99B8CCE1-C1A2-7A27-616F-B7282759E9A7}"/>
              </a:ext>
            </a:extLst>
          </p:cNvPr>
          <p:cNvSpPr>
            <a:spLocks noGrp="1"/>
          </p:cNvSpPr>
          <p:nvPr>
            <p:ph type="ftr" sz="quarter" idx="11"/>
          </p:nvPr>
        </p:nvSpPr>
        <p:spPr/>
        <p:txBody>
          <a:bodyPr/>
          <a:lstStyle/>
          <a:p>
            <a:endParaRPr lang="en-RO"/>
          </a:p>
        </p:txBody>
      </p:sp>
      <p:sp>
        <p:nvSpPr>
          <p:cNvPr id="5" name="Slide Number Placeholder 4">
            <a:extLst>
              <a:ext uri="{FF2B5EF4-FFF2-40B4-BE49-F238E27FC236}">
                <a16:creationId xmlns:a16="http://schemas.microsoft.com/office/drawing/2014/main" id="{3A19F8AF-56C9-802C-14CD-B411ECC9E3AB}"/>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4007836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5E2FCA-2F83-7550-B7DB-6001A545E708}"/>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3" name="Footer Placeholder 2">
            <a:extLst>
              <a:ext uri="{FF2B5EF4-FFF2-40B4-BE49-F238E27FC236}">
                <a16:creationId xmlns:a16="http://schemas.microsoft.com/office/drawing/2014/main" id="{8DF052F7-F52E-63DC-94BE-17E614F8241D}"/>
              </a:ext>
            </a:extLst>
          </p:cNvPr>
          <p:cNvSpPr>
            <a:spLocks noGrp="1"/>
          </p:cNvSpPr>
          <p:nvPr>
            <p:ph type="ftr" sz="quarter" idx="11"/>
          </p:nvPr>
        </p:nvSpPr>
        <p:spPr/>
        <p:txBody>
          <a:bodyPr/>
          <a:lstStyle/>
          <a:p>
            <a:endParaRPr lang="en-RO"/>
          </a:p>
        </p:txBody>
      </p:sp>
      <p:sp>
        <p:nvSpPr>
          <p:cNvPr id="4" name="Slide Number Placeholder 3">
            <a:extLst>
              <a:ext uri="{FF2B5EF4-FFF2-40B4-BE49-F238E27FC236}">
                <a16:creationId xmlns:a16="http://schemas.microsoft.com/office/drawing/2014/main" id="{56A6AEE5-0649-1E70-8D91-BD6643E4717E}"/>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9870462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E4402-A2FD-0B66-7867-263D69B5F55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Content Placeholder 2">
            <a:extLst>
              <a:ext uri="{FF2B5EF4-FFF2-40B4-BE49-F238E27FC236}">
                <a16:creationId xmlns:a16="http://schemas.microsoft.com/office/drawing/2014/main" id="{4B1CCE66-F47D-8BD3-2BD4-7F2D4A562D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Text Placeholder 3">
            <a:extLst>
              <a:ext uri="{FF2B5EF4-FFF2-40B4-BE49-F238E27FC236}">
                <a16:creationId xmlns:a16="http://schemas.microsoft.com/office/drawing/2014/main" id="{214A9022-2084-54D0-7960-4EFB7198C7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6851677-90A2-F975-F166-195193955390}"/>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6" name="Footer Placeholder 5">
            <a:extLst>
              <a:ext uri="{FF2B5EF4-FFF2-40B4-BE49-F238E27FC236}">
                <a16:creationId xmlns:a16="http://schemas.microsoft.com/office/drawing/2014/main" id="{E62A0140-EBE0-62C5-CD93-142391556F5F}"/>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8B6F3683-3B94-D8F6-B460-FA03BBD2009F}"/>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3612585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8E839-7728-1A4A-700F-8499D980E76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RO"/>
          </a:p>
        </p:txBody>
      </p:sp>
      <p:sp>
        <p:nvSpPr>
          <p:cNvPr id="3" name="Picture Placeholder 2">
            <a:extLst>
              <a:ext uri="{FF2B5EF4-FFF2-40B4-BE49-F238E27FC236}">
                <a16:creationId xmlns:a16="http://schemas.microsoft.com/office/drawing/2014/main" id="{B6F28F78-7A8B-FB62-8970-B56A4E8406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RO"/>
          </a:p>
        </p:txBody>
      </p:sp>
      <p:sp>
        <p:nvSpPr>
          <p:cNvPr id="4" name="Text Placeholder 3">
            <a:extLst>
              <a:ext uri="{FF2B5EF4-FFF2-40B4-BE49-F238E27FC236}">
                <a16:creationId xmlns:a16="http://schemas.microsoft.com/office/drawing/2014/main" id="{4977984B-13F5-3FF4-D8AA-F3EBC7426C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9250743-2C80-74F9-6E45-793FFB7411CC}"/>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6" name="Footer Placeholder 5">
            <a:extLst>
              <a:ext uri="{FF2B5EF4-FFF2-40B4-BE49-F238E27FC236}">
                <a16:creationId xmlns:a16="http://schemas.microsoft.com/office/drawing/2014/main" id="{48633F31-AFDC-DF7B-E0EA-9640F69822BF}"/>
              </a:ext>
            </a:extLst>
          </p:cNvPr>
          <p:cNvSpPr>
            <a:spLocks noGrp="1"/>
          </p:cNvSpPr>
          <p:nvPr>
            <p:ph type="ftr" sz="quarter" idx="11"/>
          </p:nvPr>
        </p:nvSpPr>
        <p:spPr/>
        <p:txBody>
          <a:bodyPr/>
          <a:lstStyle/>
          <a:p>
            <a:endParaRPr lang="en-RO"/>
          </a:p>
        </p:txBody>
      </p:sp>
      <p:sp>
        <p:nvSpPr>
          <p:cNvPr id="7" name="Slide Number Placeholder 6">
            <a:extLst>
              <a:ext uri="{FF2B5EF4-FFF2-40B4-BE49-F238E27FC236}">
                <a16:creationId xmlns:a16="http://schemas.microsoft.com/office/drawing/2014/main" id="{9D61AAED-DB0F-ED4F-C6E9-CFFDE15D3EC7}"/>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2084771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03A51E-D408-18BE-8D20-9FFA926A5149}"/>
              </a:ext>
            </a:extLst>
          </p:cNvPr>
          <p:cNvSpPr>
            <a:spLocks noGrp="1"/>
          </p:cNvSpPr>
          <p:nvPr>
            <p:ph type="title"/>
          </p:nvPr>
        </p:nvSpPr>
        <p:spPr/>
        <p:txBody>
          <a:bodyPr/>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207A64FA-4F69-F1AA-0810-C1A3F9A2EE9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5D8BA480-BCA0-D13F-D017-AB54D8C9630D}"/>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5" name="Footer Placeholder 4">
            <a:extLst>
              <a:ext uri="{FF2B5EF4-FFF2-40B4-BE49-F238E27FC236}">
                <a16:creationId xmlns:a16="http://schemas.microsoft.com/office/drawing/2014/main" id="{3843BEF0-4870-64C0-6990-4A2CBF21F2F3}"/>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8187A42E-6A56-7044-3DFB-ACC4ED835661}"/>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566724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7465DD3-08FF-D382-8792-84E76330D8D6}"/>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RO"/>
          </a:p>
        </p:txBody>
      </p:sp>
      <p:sp>
        <p:nvSpPr>
          <p:cNvPr id="3" name="Vertical Text Placeholder 2">
            <a:extLst>
              <a:ext uri="{FF2B5EF4-FFF2-40B4-BE49-F238E27FC236}">
                <a16:creationId xmlns:a16="http://schemas.microsoft.com/office/drawing/2014/main" id="{9553C40C-CF06-D902-7049-222E91263DF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FD38D5A8-1458-F589-4322-8C25F0EFC350}"/>
              </a:ext>
            </a:extLst>
          </p:cNvPr>
          <p:cNvSpPr>
            <a:spLocks noGrp="1"/>
          </p:cNvSpPr>
          <p:nvPr>
            <p:ph type="dt" sz="half" idx="10"/>
          </p:nvPr>
        </p:nvSpPr>
        <p:spPr/>
        <p:txBody>
          <a:bodyPr/>
          <a:lstStyle/>
          <a:p>
            <a:fld id="{1FDF6085-D10E-8747-98BA-6133731C8B57}" type="datetimeFigureOut">
              <a:rPr lang="en-RO" smtClean="0"/>
              <a:t>17/08/2026</a:t>
            </a:fld>
            <a:endParaRPr lang="en-RO"/>
          </a:p>
        </p:txBody>
      </p:sp>
      <p:sp>
        <p:nvSpPr>
          <p:cNvPr id="5" name="Footer Placeholder 4">
            <a:extLst>
              <a:ext uri="{FF2B5EF4-FFF2-40B4-BE49-F238E27FC236}">
                <a16:creationId xmlns:a16="http://schemas.microsoft.com/office/drawing/2014/main" id="{FD26AC00-0EBF-CE54-5CA6-358B17ADCD91}"/>
              </a:ext>
            </a:extLst>
          </p:cNvPr>
          <p:cNvSpPr>
            <a:spLocks noGrp="1"/>
          </p:cNvSpPr>
          <p:nvPr>
            <p:ph type="ftr" sz="quarter" idx="11"/>
          </p:nvPr>
        </p:nvSpPr>
        <p:spPr/>
        <p:txBody>
          <a:bodyPr/>
          <a:lstStyle/>
          <a:p>
            <a:endParaRPr lang="en-RO"/>
          </a:p>
        </p:txBody>
      </p:sp>
      <p:sp>
        <p:nvSpPr>
          <p:cNvPr id="6" name="Slide Number Placeholder 5">
            <a:extLst>
              <a:ext uri="{FF2B5EF4-FFF2-40B4-BE49-F238E27FC236}">
                <a16:creationId xmlns:a16="http://schemas.microsoft.com/office/drawing/2014/main" id="{8D36034C-3699-6BD7-DA0A-254EC7169A89}"/>
              </a:ext>
            </a:extLst>
          </p:cNvPr>
          <p:cNvSpPr>
            <a:spLocks noGrp="1"/>
          </p:cNvSpPr>
          <p:nvPr>
            <p:ph type="sldNum" sz="quarter" idx="12"/>
          </p:nvPr>
        </p:nvSpPr>
        <p:spPr/>
        <p:txBody>
          <a:bodyPr/>
          <a:lstStyle/>
          <a:p>
            <a:fld id="{E24D0952-FC3C-3E46-B5A1-0AC25C500A02}" type="slidenum">
              <a:rPr lang="en-RO" smtClean="0"/>
              <a:t>‹#›</a:t>
            </a:fld>
            <a:endParaRPr lang="en-RO"/>
          </a:p>
        </p:txBody>
      </p:sp>
    </p:spTree>
    <p:extLst>
      <p:ext uri="{BB962C8B-B14F-4D97-AF65-F5344CB8AC3E}">
        <p14:creationId xmlns:p14="http://schemas.microsoft.com/office/powerpoint/2010/main" val="760591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7B82A9-C502-6842-270E-3D543617115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RO"/>
          </a:p>
        </p:txBody>
      </p:sp>
      <p:sp>
        <p:nvSpPr>
          <p:cNvPr id="3" name="Text Placeholder 2">
            <a:extLst>
              <a:ext uri="{FF2B5EF4-FFF2-40B4-BE49-F238E27FC236}">
                <a16:creationId xmlns:a16="http://schemas.microsoft.com/office/drawing/2014/main" id="{AC64731A-7BFF-8A9D-F06A-3F86CF16D8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RO"/>
          </a:p>
        </p:txBody>
      </p:sp>
      <p:sp>
        <p:nvSpPr>
          <p:cNvPr id="4" name="Date Placeholder 3">
            <a:extLst>
              <a:ext uri="{FF2B5EF4-FFF2-40B4-BE49-F238E27FC236}">
                <a16:creationId xmlns:a16="http://schemas.microsoft.com/office/drawing/2014/main" id="{77C2346C-C02C-E76E-0422-C4DE069593D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DF6085-D10E-8747-98BA-6133731C8B57}" type="datetimeFigureOut">
              <a:rPr lang="en-RO" smtClean="0"/>
              <a:t>17/08/2026</a:t>
            </a:fld>
            <a:endParaRPr lang="en-RO"/>
          </a:p>
        </p:txBody>
      </p:sp>
      <p:sp>
        <p:nvSpPr>
          <p:cNvPr id="5" name="Footer Placeholder 4">
            <a:extLst>
              <a:ext uri="{FF2B5EF4-FFF2-40B4-BE49-F238E27FC236}">
                <a16:creationId xmlns:a16="http://schemas.microsoft.com/office/drawing/2014/main" id="{D09B50C1-B65B-993D-2399-570E8CB281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RO"/>
          </a:p>
        </p:txBody>
      </p:sp>
      <p:sp>
        <p:nvSpPr>
          <p:cNvPr id="6" name="Slide Number Placeholder 5">
            <a:extLst>
              <a:ext uri="{FF2B5EF4-FFF2-40B4-BE49-F238E27FC236}">
                <a16:creationId xmlns:a16="http://schemas.microsoft.com/office/drawing/2014/main" id="{A2ED739A-FE84-266C-8A2F-AA6477FAF99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4D0952-FC3C-3E46-B5A1-0AC25C500A02}" type="slidenum">
              <a:rPr lang="en-RO" smtClean="0"/>
              <a:t>‹#›</a:t>
            </a:fld>
            <a:endParaRPr lang="en-RO"/>
          </a:p>
        </p:txBody>
      </p:sp>
    </p:spTree>
    <p:extLst>
      <p:ext uri="{BB962C8B-B14F-4D97-AF65-F5344CB8AC3E}">
        <p14:creationId xmlns:p14="http://schemas.microsoft.com/office/powerpoint/2010/main" val="24305752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1D9D76D-5ADF-F8B3-7273-46E38D168B69}"/>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B51C8362-8DF3-E33F-F9A2-C641D050AA6E}"/>
              </a:ext>
            </a:extLst>
          </p:cNvPr>
          <p:cNvSpPr>
            <a:spLocks noGrp="1"/>
          </p:cNvSpPr>
          <p:nvPr>
            <p:ph type="ctrTitle"/>
          </p:nvPr>
        </p:nvSpPr>
        <p:spPr>
          <a:xfrm>
            <a:off x="4435366" y="1393813"/>
            <a:ext cx="6978868" cy="2401612"/>
          </a:xfrm>
        </p:spPr>
        <p:txBody>
          <a:bodyPr anchor="t">
            <a:normAutofit fontScale="90000"/>
          </a:bodyPr>
          <a:lstStyle/>
          <a:p>
            <a:pPr algn="l">
              <a:lnSpc>
                <a:spcPct val="100000"/>
              </a:lnSpc>
            </a:pPr>
            <a:r>
              <a:rPr lang="en-RO" sz="4100" dirty="0">
                <a:solidFill>
                  <a:schemeClr val="bg1"/>
                </a:solidFill>
                <a:latin typeface="Cambria" panose="02040503050406030204" pitchFamily="18" charset="0"/>
                <a:ea typeface="Roboto Condensed Light" panose="02000000000000000000" pitchFamily="2" charset="0"/>
              </a:rPr>
              <a:t>Document title, and also document title, from document</a:t>
            </a:r>
            <a:br>
              <a:rPr lang="en-RO" sz="4100" dirty="0">
                <a:solidFill>
                  <a:schemeClr val="bg1"/>
                </a:solidFill>
                <a:latin typeface="Cambria" panose="02040503050406030204" pitchFamily="18" charset="0"/>
                <a:ea typeface="Roboto Condensed Light" panose="02000000000000000000" pitchFamily="2" charset="0"/>
              </a:rPr>
            </a:br>
            <a:r>
              <a:rPr lang="en-RO" sz="4100" dirty="0">
                <a:solidFill>
                  <a:schemeClr val="bg1"/>
                </a:solidFill>
                <a:latin typeface="Cambria" panose="02040503050406030204" pitchFamily="18" charset="0"/>
                <a:ea typeface="Roboto Condensed Light" panose="02000000000000000000" pitchFamily="2" charset="0"/>
              </a:rPr>
              <a:t>and title document.</a:t>
            </a:r>
          </a:p>
        </p:txBody>
      </p:sp>
      <p:sp>
        <p:nvSpPr>
          <p:cNvPr id="3" name="Subtitle 2">
            <a:extLst>
              <a:ext uri="{FF2B5EF4-FFF2-40B4-BE49-F238E27FC236}">
                <a16:creationId xmlns:a16="http://schemas.microsoft.com/office/drawing/2014/main" id="{CB03AF72-AAE0-8729-D517-6644A88843C9}"/>
              </a:ext>
            </a:extLst>
          </p:cNvPr>
          <p:cNvSpPr>
            <a:spLocks noGrp="1"/>
          </p:cNvSpPr>
          <p:nvPr>
            <p:ph type="subTitle" idx="1"/>
          </p:nvPr>
        </p:nvSpPr>
        <p:spPr>
          <a:xfrm>
            <a:off x="4435366" y="5189238"/>
            <a:ext cx="4677104" cy="825550"/>
          </a:xfrm>
        </p:spPr>
        <p:txBody>
          <a:bodyPr/>
          <a:lstStyle/>
          <a:p>
            <a:pPr algn="l"/>
            <a:r>
              <a:rPr lang="en-US" dirty="0">
                <a:solidFill>
                  <a:schemeClr val="bg1"/>
                </a:solidFill>
                <a:latin typeface="Cambria" panose="02040503050406030204" pitchFamily="18" charset="0"/>
                <a:ea typeface="Roboto Condensed Light" panose="02000000000000000000" pitchFamily="2" charset="0"/>
              </a:rPr>
              <a:t>Lorem ipsum dolor / Name Lorem</a:t>
            </a:r>
          </a:p>
          <a:p>
            <a:pPr algn="l"/>
            <a:r>
              <a:rPr lang="en-US" sz="1600" dirty="0">
                <a:solidFill>
                  <a:schemeClr val="bg1"/>
                </a:solidFill>
                <a:latin typeface="Cambria" panose="02040503050406030204" pitchFamily="18" charset="0"/>
                <a:ea typeface="Roboto Condensed Light" panose="02000000000000000000" pitchFamily="2" charset="0"/>
              </a:rPr>
              <a:t>April 2026</a:t>
            </a:r>
          </a:p>
        </p:txBody>
      </p:sp>
    </p:spTree>
    <p:extLst>
      <p:ext uri="{BB962C8B-B14F-4D97-AF65-F5344CB8AC3E}">
        <p14:creationId xmlns:p14="http://schemas.microsoft.com/office/powerpoint/2010/main" val="29827298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62B65F1-2C07-58E1-234E-CE1C05813BBF}"/>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AE9AB4E-1D35-A225-70B3-814316E381AA}"/>
              </a:ext>
            </a:extLst>
          </p:cNvPr>
          <p:cNvSpPr>
            <a:spLocks noGrp="1"/>
          </p:cNvSpPr>
          <p:nvPr>
            <p:ph type="title"/>
          </p:nvPr>
        </p:nvSpPr>
        <p:spPr>
          <a:xfrm>
            <a:off x="588579" y="472966"/>
            <a:ext cx="10951780" cy="5544775"/>
          </a:xfrm>
        </p:spPr>
        <p:txBody>
          <a:bodyPr anchor="t">
            <a:noAutofit/>
          </a:bodyPr>
          <a:lstStyle/>
          <a:p>
            <a:pPr>
              <a:lnSpc>
                <a:spcPct val="100000"/>
              </a:lnSpc>
            </a:pPr>
            <a: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Donec </a:t>
            </a:r>
            <a:r>
              <a:rPr lang="en-GB" sz="2600" b="1" i="0" dirty="0" err="1">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nibh</a:t>
            </a:r>
            <a: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1" i="0" dirty="0" err="1">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justo</a:t>
            </a:r>
            <a: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1" i="0" dirty="0" err="1">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mattis</a:t>
            </a:r>
            <a: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1" i="0" dirty="0" err="1">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quis</a:t>
            </a:r>
            <a: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 tempus in.</a:t>
            </a:r>
            <a:b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b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Dignissim</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ac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erat</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Praesent</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iaculis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nisl</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in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euismod</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scelerisque</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Nullam</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vitae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molestie</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eros.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Suspendisse</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vitae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consequat</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nisi. Duis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egestas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dolor</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Sed non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lacus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sagittis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faucibus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ipsum id,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fringilla</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enim</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Sed id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sapien</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metus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tristique</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consectetur</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a:t>
            </a:r>
            <a:b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br>
            <a:b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br>
            <a: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Morbi </a:t>
            </a:r>
            <a:r>
              <a:rPr lang="en-GB" sz="2600" b="1" i="0" dirty="0" err="1">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quis</a:t>
            </a:r>
            <a: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1" i="0" dirty="0" err="1">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justo</a:t>
            </a:r>
            <a: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 et </a:t>
            </a:r>
            <a:r>
              <a:rPr lang="en-GB" sz="2600" b="1" i="0" dirty="0" err="1">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mauris</a:t>
            </a:r>
            <a: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1" i="0" dirty="0" err="1">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tristique</a:t>
            </a:r>
            <a: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t> auctor.</a:t>
            </a:r>
            <a:br>
              <a:rPr lang="en-GB" sz="2600" b="1" i="0" dirty="0">
                <a:solidFill>
                  <a:srgbClr val="EB2129"/>
                </a:solidFill>
                <a:effectLst/>
                <a:latin typeface="Cambria" panose="02040503050406030204" pitchFamily="18" charset="0"/>
                <a:ea typeface="Roboto Condensed Light" panose="02000000000000000000" pitchFamily="2" charset="0"/>
                <a:cs typeface="Arial" panose="020B0604020202020204" pitchFamily="34" charset="0"/>
              </a:rPr>
            </a:b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In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metus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elit</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feugiat</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quis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felis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in,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vulputate</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tincidunt</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ipsum. Nunc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fringilla</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arcu</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sollicitudin</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viverra</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Proin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finibus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elit</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quis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volutpat</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molestie</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Nunc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viverra</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nisl</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ut</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sapien</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r>
              <a:rPr lang="en-GB" sz="2600" b="0" i="0" dirty="0" err="1">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luctus</a:t>
            </a:r>
            <a:r>
              <a:rPr lang="en-GB" sz="2600" b="0" i="0" dirty="0">
                <a:solidFill>
                  <a:srgbClr val="132B4F"/>
                </a:solidFill>
                <a:effectLst/>
                <a:latin typeface="Cambria" panose="02040503050406030204" pitchFamily="18" charset="0"/>
                <a:ea typeface="Roboto Condensed Light" panose="02000000000000000000" pitchFamily="2" charset="0"/>
                <a:cs typeface="Arial" panose="020B0604020202020204" pitchFamily="34" charset="0"/>
              </a:rPr>
              <a:t>. </a:t>
            </a:r>
            <a:b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br>
            <a:b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br>
            <a:r>
              <a:rPr lang="en-GB" sz="2600" b="1" dirty="0">
                <a:solidFill>
                  <a:srgbClr val="EB2129"/>
                </a:solidFill>
                <a:latin typeface="Cambria" panose="02040503050406030204" pitchFamily="18" charset="0"/>
                <a:ea typeface="Roboto Condensed Light" panose="02000000000000000000" pitchFamily="2" charset="0"/>
                <a:cs typeface="Arial" panose="020B0604020202020204" pitchFamily="34" charset="0"/>
              </a:rPr>
              <a:t>Donec </a:t>
            </a:r>
            <a:r>
              <a:rPr lang="en-GB" sz="2600" b="1" dirty="0" err="1">
                <a:solidFill>
                  <a:srgbClr val="EB2129"/>
                </a:solidFill>
                <a:latin typeface="Cambria" panose="02040503050406030204" pitchFamily="18" charset="0"/>
                <a:ea typeface="Roboto Condensed Light" panose="02000000000000000000" pitchFamily="2" charset="0"/>
                <a:cs typeface="Arial" panose="020B0604020202020204" pitchFamily="34" charset="0"/>
              </a:rPr>
              <a:t>nibh</a:t>
            </a:r>
            <a:r>
              <a:rPr lang="en-GB" sz="2600" b="1" dirty="0">
                <a:solidFill>
                  <a:srgbClr val="EB2129"/>
                </a:solidFill>
                <a:latin typeface="Cambria" panose="02040503050406030204" pitchFamily="18" charset="0"/>
                <a:ea typeface="Roboto Condensed Light" panose="02000000000000000000" pitchFamily="2" charset="0"/>
                <a:cs typeface="Arial" panose="020B0604020202020204" pitchFamily="34" charset="0"/>
              </a:rPr>
              <a:t> </a:t>
            </a:r>
            <a:r>
              <a:rPr lang="en-GB" sz="2600" b="1" dirty="0" err="1">
                <a:solidFill>
                  <a:srgbClr val="EB2129"/>
                </a:solidFill>
                <a:latin typeface="Cambria" panose="02040503050406030204" pitchFamily="18" charset="0"/>
                <a:ea typeface="Roboto Condensed Light" panose="02000000000000000000" pitchFamily="2" charset="0"/>
                <a:cs typeface="Arial" panose="020B0604020202020204" pitchFamily="34" charset="0"/>
              </a:rPr>
              <a:t>justo</a:t>
            </a:r>
            <a:r>
              <a:rPr lang="en-GB" sz="2600" b="1" dirty="0">
                <a:solidFill>
                  <a:srgbClr val="EB2129"/>
                </a:solidFill>
                <a:latin typeface="Cambria" panose="02040503050406030204" pitchFamily="18" charset="0"/>
                <a:ea typeface="Roboto Condensed Light" panose="02000000000000000000" pitchFamily="2" charset="0"/>
                <a:cs typeface="Arial" panose="020B0604020202020204" pitchFamily="34" charset="0"/>
              </a:rPr>
              <a:t>, </a:t>
            </a:r>
            <a:r>
              <a:rPr lang="en-GB" sz="2600" b="1" dirty="0" err="1">
                <a:solidFill>
                  <a:srgbClr val="EB2129"/>
                </a:solidFill>
                <a:latin typeface="Cambria" panose="02040503050406030204" pitchFamily="18" charset="0"/>
                <a:ea typeface="Roboto Condensed Light" panose="02000000000000000000" pitchFamily="2" charset="0"/>
                <a:cs typeface="Arial" panose="020B0604020202020204" pitchFamily="34" charset="0"/>
              </a:rPr>
              <a:t>mattis</a:t>
            </a:r>
            <a:r>
              <a:rPr lang="en-GB" sz="2600" b="1" dirty="0">
                <a:solidFill>
                  <a:srgbClr val="EB2129"/>
                </a:solidFill>
                <a:latin typeface="Cambria" panose="02040503050406030204" pitchFamily="18" charset="0"/>
                <a:ea typeface="Roboto Condensed Light" panose="02000000000000000000" pitchFamily="2" charset="0"/>
                <a:cs typeface="Arial" panose="020B0604020202020204" pitchFamily="34" charset="0"/>
              </a:rPr>
              <a:t> </a:t>
            </a:r>
            <a:r>
              <a:rPr lang="en-GB" sz="2600" b="1" dirty="0" err="1">
                <a:solidFill>
                  <a:srgbClr val="EB2129"/>
                </a:solidFill>
                <a:latin typeface="Cambria" panose="02040503050406030204" pitchFamily="18" charset="0"/>
                <a:ea typeface="Roboto Condensed Light" panose="02000000000000000000" pitchFamily="2" charset="0"/>
                <a:cs typeface="Arial" panose="020B0604020202020204" pitchFamily="34" charset="0"/>
              </a:rPr>
              <a:t>quis</a:t>
            </a:r>
            <a:r>
              <a:rPr lang="en-GB" sz="2600" b="1" dirty="0">
                <a:solidFill>
                  <a:srgbClr val="EB2129"/>
                </a:solidFill>
                <a:latin typeface="Cambria" panose="02040503050406030204" pitchFamily="18" charset="0"/>
                <a:ea typeface="Roboto Condensed Light" panose="02000000000000000000" pitchFamily="2" charset="0"/>
                <a:cs typeface="Arial" panose="020B0604020202020204" pitchFamily="34" charset="0"/>
              </a:rPr>
              <a:t> tempus in.</a:t>
            </a:r>
            <a:br>
              <a:rPr lang="en-GB" sz="2600" b="1" dirty="0">
                <a:solidFill>
                  <a:srgbClr val="EB2129"/>
                </a:solidFill>
                <a:latin typeface="Cambria" panose="02040503050406030204" pitchFamily="18" charset="0"/>
                <a:ea typeface="Roboto Condensed Light" panose="02000000000000000000" pitchFamily="2" charset="0"/>
                <a:cs typeface="Arial" panose="020B0604020202020204" pitchFamily="34" charset="0"/>
              </a:rPr>
            </a:b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Dignissim</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ac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erat</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Praesent</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iaculis</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nisl</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in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euismod</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scelerisque</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Nullam</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vitae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molestie</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eros.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Suspendisse</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vitae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consequat</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nisi. Duis at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egestas</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 </a:t>
            </a:r>
            <a:r>
              <a:rPr lang="en-GB" sz="2600" dirty="0" err="1">
                <a:solidFill>
                  <a:srgbClr val="132B4F"/>
                </a:solidFill>
                <a:latin typeface="Cambria" panose="02040503050406030204" pitchFamily="18" charset="0"/>
                <a:ea typeface="Roboto Condensed Light" panose="02000000000000000000" pitchFamily="2" charset="0"/>
                <a:cs typeface="Arial" panose="020B0604020202020204" pitchFamily="34" charset="0"/>
              </a:rPr>
              <a:t>dolor</a:t>
            </a:r>
            <a:r>
              <a:rPr lang="en-GB"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rPr>
              <a:t>.</a:t>
            </a:r>
            <a:endParaRPr lang="en-RO" sz="2600" dirty="0">
              <a:solidFill>
                <a:srgbClr val="132B4F"/>
              </a:solidFill>
              <a:latin typeface="Cambria" panose="02040503050406030204" pitchFamily="18" charset="0"/>
              <a:ea typeface="Roboto Condensed Light" panose="02000000000000000000" pitchFamily="2" charset="0"/>
              <a:cs typeface="Arial" panose="020B0604020202020204" pitchFamily="34" charset="0"/>
            </a:endParaRPr>
          </a:p>
        </p:txBody>
      </p:sp>
    </p:spTree>
    <p:extLst>
      <p:ext uri="{BB962C8B-B14F-4D97-AF65-F5344CB8AC3E}">
        <p14:creationId xmlns:p14="http://schemas.microsoft.com/office/powerpoint/2010/main" val="19186364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95D9CED-F6E5-0D6F-6C48-80ED0F9B2FF8}"/>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73E8B58-5D5F-D54C-AC8E-61E2F3C42631}"/>
              </a:ext>
            </a:extLst>
          </p:cNvPr>
          <p:cNvSpPr>
            <a:spLocks noGrp="1"/>
          </p:cNvSpPr>
          <p:nvPr>
            <p:ph type="title"/>
          </p:nvPr>
        </p:nvSpPr>
        <p:spPr>
          <a:xfrm>
            <a:off x="2716924" y="3691129"/>
            <a:ext cx="6758152" cy="1325563"/>
          </a:xfrm>
        </p:spPr>
        <p:txBody>
          <a:bodyPr>
            <a:normAutofit/>
          </a:bodyPr>
          <a:lstStyle/>
          <a:p>
            <a:pPr algn="ctr"/>
            <a:r>
              <a:rPr lang="en-RO" sz="3600" dirty="0">
                <a:solidFill>
                  <a:schemeClr val="bg1"/>
                </a:solidFill>
                <a:latin typeface="Cambria" panose="02040503050406030204" pitchFamily="18" charset="0"/>
                <a:ea typeface="Roboto Condensed Light" panose="02000000000000000000" pitchFamily="2" charset="0"/>
              </a:rPr>
              <a:t>Thank you</a:t>
            </a:r>
          </a:p>
        </p:txBody>
      </p:sp>
    </p:spTree>
    <p:extLst>
      <p:ext uri="{BB962C8B-B14F-4D97-AF65-F5344CB8AC3E}">
        <p14:creationId xmlns:p14="http://schemas.microsoft.com/office/powerpoint/2010/main" val="25335314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F39B2D9D-1828-AB4F-8EFA-3DAC4A1A3F37}" vid="{8179640C-AF1D-E14D-9F70-0A1C1F6143D1}"/>
    </a:ext>
  </a:extLst>
</a:theme>
</file>

<file path=docProps/app.xml><?xml version="1.0" encoding="utf-8"?>
<Properties xmlns="http://schemas.openxmlformats.org/officeDocument/2006/extended-properties" xmlns:vt="http://schemas.openxmlformats.org/officeDocument/2006/docPropsVTypes">
  <Template/>
  <TotalTime>1</TotalTime>
  <Words>164</Words>
  <Application>Microsoft Macintosh PowerPoint</Application>
  <PresentationFormat>Widescreen</PresentationFormat>
  <Paragraphs>5</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Cambria</vt:lpstr>
      <vt:lpstr>Office Theme</vt:lpstr>
      <vt:lpstr>Document title, and also document title, from document and title document.</vt:lpstr>
      <vt:lpstr>Donec nibh justo, mattis quis tempus in. Dignissim ac erat. Praesent iaculis nisl in euismod scelerisque. Nullam vitae molestie eros. Suspendisse vitae consequat nisi. Duis at egestas dolor. Sed non lacus sagittis, faucibus ipsum id, fringilla enim. Sed id sapien at metus tristique consectetur.  Morbi quis justo et mauris tristique auctor. In metus elit, feugiat quis felis in, vulputate tincidunt ipsum. Nunc fringilla arcu a sollicitudin viverra. Proin finibus elit quis volutpat molestie. Nunc viverra nisl ut sapien luctus.   Donec nibh justo, mattis quis tempus in. Dignissim ac erat. Praesent iaculis nisl in euismod scelerisque. Nullam vitae molestie eros. Suspendisse vitae consequat nisi. Duis at egestas dolor.</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Ramo Bărbos</dc:creator>
  <cp:lastModifiedBy>Ramo Bărbos</cp:lastModifiedBy>
  <cp:revision>1</cp:revision>
  <dcterms:created xsi:type="dcterms:W3CDTF">2026-08-17T13:06:37Z</dcterms:created>
  <dcterms:modified xsi:type="dcterms:W3CDTF">2026-08-17T13:07:57Z</dcterms:modified>
</cp:coreProperties>
</file>